
<file path=[Content_Types].xml><?xml version="1.0" encoding="utf-8"?>
<Types xmlns="http://schemas.openxmlformats.org/package/2006/content-types">
  <Default Extension="xml" ContentType="application/xml"/>
  <Default Extension="mp3" ContentType="audio/unknown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1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656" y="-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MPC-IPCAM Hiver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Reproduction interdite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MPC-IPCAM Hiver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Reproduction interdite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C64-9F4D-904C-8EB9-851DEB137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MPC-IPCAM Hiver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Reproduction interdite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C64-9F4D-904C-8EB9-851DEB137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MPC-IPCAM Hiver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Reproduction interdite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C64-9F4D-904C-8EB9-851DEB137F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MPC-IPCAM Hiver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Reproduction interdite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C64-9F4D-904C-8EB9-851DEB137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MPC-IPCAM Hiver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Reproduction interdite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C64-9F4D-904C-8EB9-851DEB137F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MPC-IPCAM Hiver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Reproduction interdite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C64-9F4D-904C-8EB9-851DEB137F0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MPC-IPCAM Hiver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Reproduction interdite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C64-9F4D-904C-8EB9-851DEB137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MPC-IPCAM Hiver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Reproduction interdite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C64-9F4D-904C-8EB9-851DEB137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MPC-IPCAM Hiver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Reproduction interdite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C64-9F4D-904C-8EB9-851DEB137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 smtClean="0"/>
              <a:t>MPC-IPCAM Hiver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Reproduction interdite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E6C64-9F4D-904C-8EB9-851DEB137F0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CA" smtClean="0"/>
              <a:t>MPC-IPCAM Hiver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© Reproduction interdite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FE6C64-9F4D-904C-8EB9-851DEB137F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microsoft.com/office/2007/relationships/media" Target="../media/media1.mp3"/><Relationship Id="rId2" Type="http://schemas.openxmlformats.org/officeDocument/2006/relationships/audio" Target="../media/media1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3">
                <a:lumMod val="20000"/>
                <a:lumOff val="80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6-05 at 19.09.0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0283" y="-599017"/>
            <a:ext cx="14831483" cy="74739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4575" y="-615950"/>
            <a:ext cx="6170705" cy="45137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06175" y="-544623"/>
            <a:ext cx="5967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i="1"/>
              <a:t>Gate, Gate, Paragate, Parasamgate…</a:t>
            </a:r>
            <a:r>
              <a:rPr lang="fr-CA" sz="1600" i="1"/>
              <a:t>.</a:t>
            </a:r>
          </a:p>
        </p:txBody>
      </p:sp>
      <p:pic>
        <p:nvPicPr>
          <p:cNvPr id="5" name="07 7La Terre Pure 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626098" y="6225631"/>
            <a:ext cx="466165" cy="4661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58428" y="6288666"/>
            <a:ext cx="1582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/>
              <a:t>Musique</a:t>
            </a:r>
            <a:r>
              <a:rPr lang="fr-CA" i="1"/>
              <a:t>.</a:t>
            </a:r>
            <a:r>
              <a:rPr lang="fr-CA"/>
              <a:t>.</a:t>
            </a:r>
            <a:r>
              <a:rPr lang="fr-CA" sz="2400"/>
              <a:t>♫</a:t>
            </a:r>
            <a:endParaRPr lang="fr-CA" sz="2400"/>
          </a:p>
        </p:txBody>
      </p:sp>
    </p:spTree>
    <p:extLst>
      <p:ext uri="{BB962C8B-B14F-4D97-AF65-F5344CB8AC3E}">
        <p14:creationId xmlns:p14="http://schemas.microsoft.com/office/powerpoint/2010/main" val="2752574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4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195</TotalTime>
  <Words>13</Words>
  <Application>Microsoft Macintosh PowerPoint</Application>
  <PresentationFormat>On-screen Show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Slipstream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Lily</dc:creator>
  <cp:lastModifiedBy>Lily</cp:lastModifiedBy>
  <cp:revision>15</cp:revision>
  <dcterms:created xsi:type="dcterms:W3CDTF">2014-06-05T19:45:56Z</dcterms:created>
  <dcterms:modified xsi:type="dcterms:W3CDTF">2014-06-05T23:14:40Z</dcterms:modified>
</cp:coreProperties>
</file>